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59" d="100"/>
          <a:sy n="159" d="100"/>
        </p:scale>
        <p:origin x="336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765AA5-35A7-61F7-5311-479E8867ACC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40926E1-9A50-4F96-842A-5280ADF534E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2FEB1C-E5F0-C6DB-A64C-9C1BCB133A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32DCDC-C766-4D16-BC3C-13687926590D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EE65CA-B971-10A7-76FE-69349A054E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B51868-489A-B4B7-184E-D3E0BBCC32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5544F9-27F0-4811-8E18-8A423E0857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59309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1D49DE-CFD5-F3BA-36A7-4104412982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E3F455B-DCE1-3F32-C67B-4A96E5386A8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0592FC-9D52-113B-A861-365EEEC045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32DCDC-C766-4D16-BC3C-13687926590D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298E94-E644-8E43-CB35-0A2751B05A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3B2837-5B80-FE7A-8DEF-059259E708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5544F9-27F0-4811-8E18-8A423E0857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83324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2C88123-3514-8DE0-4472-E196D2DAC54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531A029-BB8E-9FDF-834D-32D0481087C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BB1DF5-99B2-BDB7-C6F5-8FCFC22931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32DCDC-C766-4D16-BC3C-13687926590D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DC845A-DD1B-C9EF-35B7-812F464685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8CECA4-6E23-6EEE-35DD-FE93E00370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5544F9-27F0-4811-8E18-8A423E0857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37280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4460D9-6A43-C2F6-1937-589B1D6ABA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526A3B-1FB3-59C2-0B88-8FF096B94D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01FBA6-EC54-324F-6D8E-EB9F326316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32DCDC-C766-4D16-BC3C-13687926590D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2F74D2-E48D-C4EB-9594-67FAEB03B8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302F74-0184-1772-0753-BC92D4BF8A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5544F9-27F0-4811-8E18-8A423E0857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95762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BE177D-1F0F-A441-BFB2-5734FF90C1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F951DD5-E532-71BB-2862-3F9E4E73A2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081D01-8484-FB28-6FBD-0A81A46178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32DCDC-C766-4D16-BC3C-13687926590D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0A6778-AED6-1F86-6014-6E04E5F8B6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BD130D-A4A2-D688-C1F0-AAEB73A4FD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5544F9-27F0-4811-8E18-8A423E0857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99661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4123B4-2BD3-13FC-D0A6-BA853FB65E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1510AE-A83D-B643-6E9D-CF2C85D3FD2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DCDF9F0-4BC2-946F-CA4D-BC44C9F00AF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CCC59C5-51B6-9555-B8B8-4385DB5798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32DCDC-C766-4D16-BC3C-13687926590D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A7843F3-237E-CAF8-1627-C3F75641A7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C34F565-003C-AA6A-A0C3-9E7B1606F4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5544F9-27F0-4811-8E18-8A423E0857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12428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B81538-4355-E0AC-D4D1-A045C5BE76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C88518D-5529-250B-4484-4FA2EB03EE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72A2920-29E9-D8F7-E1C2-0E9C5EDA0A8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947D45F-1DCA-CF25-864C-EE32E012BB5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50E3A86-4235-15A3-9311-5BFE6BE4334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F60B24D-085B-CB54-AEC6-F1F1FE0AF7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32DCDC-C766-4D16-BC3C-13687926590D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0910F6A-8EB6-3B92-48DC-B8751308C3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850B861-BA98-B840-7993-D3C80AD895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5544F9-27F0-4811-8E18-8A423E0857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24456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2B9629-9A6C-3E89-D08D-B11DA3D89A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C83D47B-A5AB-0022-4F29-BFE0FA4506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32DCDC-C766-4D16-BC3C-13687926590D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C7A0EF9-D852-70BB-DFFC-CF0C487A7E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7C6C2CB-E754-A040-4ED2-B96EFDAA21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5544F9-27F0-4811-8E18-8A423E0857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1820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923D560-0BD4-5C49-455B-959682708B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32DCDC-C766-4D16-BC3C-13687926590D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E70686-4D05-26F5-45C0-C965336BE8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AB2CA7F-2599-2FFA-EF35-FAFB169506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5544F9-27F0-4811-8E18-8A423E0857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81902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9DE9A2-7A0C-2A15-374E-1F0C3C2AE0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697ED3-B414-ACF3-4F06-5AFE1683D8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F038961-21EF-603C-A869-8A4681A103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2C22C91-1939-2276-510E-7E9188CBA1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32DCDC-C766-4D16-BC3C-13687926590D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AB327FE-7A7A-EE5B-90A7-B04FB438BA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D6C4AEC-BEC3-DB0D-7FEE-07E8415D7C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5544F9-27F0-4811-8E18-8A423E0857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07719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4F239C-3497-3539-0441-884A293581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4AD4155-2CD2-C1FE-A4B9-7C6D75716A7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7CD8439-1DD5-8199-8FB2-DC196EF6DFB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850DD7F-58C5-EFBB-A97E-34A08873C7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32DCDC-C766-4D16-BC3C-13687926590D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4752097-16E5-C264-C2AC-9AB0126B45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785BF0A-86C7-E02B-9D8C-CC0708FF7B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5544F9-27F0-4811-8E18-8A423E0857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38798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03DC9EF-8AF9-8195-2FDB-B73999896A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32C07C-E86C-9E2D-A89C-D54CA831C2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F39588-8E99-8F77-7656-4CD9C73526B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32DCDC-C766-4D16-BC3C-13687926590D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C1748F-FCF4-2779-791C-5C743C69195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9B0690-96EC-DAC1-F304-EFEAFFBD27B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5544F9-27F0-4811-8E18-8A423E0857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26093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BB4696-016F-64F9-6653-2DDA0F578EB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Just a test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7DE6517-9012-D2A4-AEF5-4BF1337335F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77919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</Words>
  <Application>Microsoft Office PowerPoint</Application>
  <PresentationFormat>Widescreen</PresentationFormat>
  <Paragraphs>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Just a test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brian</dc:creator>
  <cp:lastModifiedBy>brian</cp:lastModifiedBy>
  <cp:revision>1</cp:revision>
  <dcterms:created xsi:type="dcterms:W3CDTF">2026-08-15T14:53:06Z</dcterms:created>
  <dcterms:modified xsi:type="dcterms:W3CDTF">2026-08-15T14:53:21Z</dcterms:modified>
</cp:coreProperties>
</file>